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138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21807A-F1EB-4F51-8741-64E1BAC187F6}" type="datetimeFigureOut">
              <a:rPr lang="en-US" smtClean="0"/>
              <a:pPr/>
              <a:t>9/24/2020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15B6C3-5E87-46F2-8874-71BD1F977EC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21807A-F1EB-4F51-8741-64E1BAC187F6}" type="datetimeFigureOut">
              <a:rPr lang="en-US" smtClean="0"/>
              <a:pPr/>
              <a:t>9/24/2020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15B6C3-5E87-46F2-8874-71BD1F977EC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21807A-F1EB-4F51-8741-64E1BAC187F6}" type="datetimeFigureOut">
              <a:rPr lang="en-US" smtClean="0"/>
              <a:pPr/>
              <a:t>9/24/2020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15B6C3-5E87-46F2-8874-71BD1F977EC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21807A-F1EB-4F51-8741-64E1BAC187F6}" type="datetimeFigureOut">
              <a:rPr lang="en-US" smtClean="0"/>
              <a:pPr/>
              <a:t>9/24/2020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15B6C3-5E87-46F2-8874-71BD1F977EC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21807A-F1EB-4F51-8741-64E1BAC187F6}" type="datetimeFigureOut">
              <a:rPr lang="en-US" smtClean="0"/>
              <a:pPr/>
              <a:t>9/24/2020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15B6C3-5E87-46F2-8874-71BD1F977EC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21807A-F1EB-4F51-8741-64E1BAC187F6}" type="datetimeFigureOut">
              <a:rPr lang="en-US" smtClean="0"/>
              <a:pPr/>
              <a:t>9/24/2020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15B6C3-5E87-46F2-8874-71BD1F977EC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21807A-F1EB-4F51-8741-64E1BAC187F6}" type="datetimeFigureOut">
              <a:rPr lang="en-US" smtClean="0"/>
              <a:pPr/>
              <a:t>9/24/2020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15B6C3-5E87-46F2-8874-71BD1F977EC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21807A-F1EB-4F51-8741-64E1BAC187F6}" type="datetimeFigureOut">
              <a:rPr lang="en-US" smtClean="0"/>
              <a:pPr/>
              <a:t>9/24/2020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15B6C3-5E87-46F2-8874-71BD1F977EC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21807A-F1EB-4F51-8741-64E1BAC187F6}" type="datetimeFigureOut">
              <a:rPr lang="en-US" smtClean="0"/>
              <a:pPr/>
              <a:t>9/24/2020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15B6C3-5E87-46F2-8874-71BD1F977EC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21807A-F1EB-4F51-8741-64E1BAC187F6}" type="datetimeFigureOut">
              <a:rPr lang="en-US" smtClean="0"/>
              <a:pPr/>
              <a:t>9/24/2020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15B6C3-5E87-46F2-8874-71BD1F977EC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21807A-F1EB-4F51-8741-64E1BAC187F6}" type="datetimeFigureOut">
              <a:rPr lang="en-US" smtClean="0"/>
              <a:pPr/>
              <a:t>9/24/2020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15B6C3-5E87-46F2-8874-71BD1F977EC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21807A-F1EB-4F51-8741-64E1BAC187F6}" type="datetimeFigureOut">
              <a:rPr lang="en-US" smtClean="0"/>
              <a:pPr/>
              <a:t>9/24/2020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15B6C3-5E87-46F2-8874-71BD1F977EC1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47850"/>
          </a:xfrm>
        </p:spPr>
        <p:txBody>
          <a:bodyPr>
            <a:norm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GFRC  FACADES </a:t>
            </a:r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sz="2700" b="1" dirty="0" smtClean="0">
                <a:solidFill>
                  <a:srgbClr val="002060"/>
                </a:solidFill>
              </a:rPr>
              <a:t>CREATING LANDMARKS WITH GRC</a:t>
            </a:r>
            <a:r>
              <a:rPr lang="en-US" b="1" dirty="0" smtClean="0">
                <a:solidFill>
                  <a:srgbClr val="002060"/>
                </a:solidFill>
              </a:rPr>
              <a:t/>
            </a:r>
            <a:br>
              <a:rPr lang="en-US" b="1" dirty="0" smtClean="0">
                <a:solidFill>
                  <a:srgbClr val="002060"/>
                </a:solidFill>
              </a:rPr>
            </a:br>
            <a:endParaRPr lang="en-US" b="1" dirty="0">
              <a:solidFill>
                <a:srgbClr val="00206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609600"/>
          </a:xfrm>
        </p:spPr>
        <p:txBody>
          <a:bodyPr/>
          <a:lstStyle/>
          <a:p>
            <a:r>
              <a:rPr lang="en-US" b="1" smtClean="0">
                <a:solidFill>
                  <a:srgbClr val="00B050"/>
                </a:solidFill>
              </a:rPr>
              <a:t>GRC AT ITS BEST - PROJECTS</a:t>
            </a:r>
            <a:endParaRPr lang="en-US" b="1" dirty="0">
              <a:solidFill>
                <a:srgbClr val="00B05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b="1" dirty="0" smtClean="0"/>
              <a:t>WINDOW SURROUNDS</a:t>
            </a:r>
            <a:endParaRPr lang="en-US" b="1" dirty="0"/>
          </a:p>
        </p:txBody>
      </p:sp>
      <p:pic>
        <p:nvPicPr>
          <p:cNvPr id="1026" name="Picture 2" descr="D:\Old HDD\E Drive\AAA GRC PROJECTS\1. PUNE VILLA\IMG-20141213-WA105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779264" y="1600200"/>
            <a:ext cx="3394472" cy="4525963"/>
          </a:xfrm>
          <a:prstGeom prst="rect">
            <a:avLst/>
          </a:prstGeom>
          <a:noFill/>
        </p:spPr>
      </p:pic>
      <p:pic>
        <p:nvPicPr>
          <p:cNvPr id="1027" name="Picture 3" descr="D:\Old HDD\E Drive\AAA GRC PROJECTS\1. PUNE VILLA\IMG_00001741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05400" y="1600200"/>
            <a:ext cx="3200400" cy="452596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</p:spPr>
        <p:txBody>
          <a:bodyPr/>
          <a:lstStyle/>
          <a:p>
            <a:pPr algn="l"/>
            <a:r>
              <a:rPr lang="en-US" b="1" dirty="0" smtClean="0"/>
              <a:t>VILLA AT PUNE</a:t>
            </a:r>
            <a:endParaRPr lang="en-US" b="1" dirty="0"/>
          </a:p>
        </p:txBody>
      </p:sp>
      <p:pic>
        <p:nvPicPr>
          <p:cNvPr id="2050" name="Picture 2" descr="D:\Old HDD\E Drive\AAA GRC PROJECTS\1. PUNE VILLA\2015 the villa\DSC07337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143001" y="1295400"/>
            <a:ext cx="7010400" cy="51816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62"/>
          </a:xfrm>
        </p:spPr>
        <p:txBody>
          <a:bodyPr/>
          <a:lstStyle/>
          <a:p>
            <a:pPr algn="l"/>
            <a:r>
              <a:rPr lang="en-US" b="1" dirty="0" smtClean="0"/>
              <a:t>MCA CLUB HOUSE - MUMBAI</a:t>
            </a:r>
            <a:endParaRPr lang="en-US" b="1" dirty="0"/>
          </a:p>
        </p:txBody>
      </p:sp>
      <p:pic>
        <p:nvPicPr>
          <p:cNvPr id="3074" name="Picture 2" descr="D:\Old HDD\E Drive\AAA GRC PROJECTS\5. KANDVILLE CRICKET ASSOC\IMG-20130828-WA0007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609600" y="1219200"/>
            <a:ext cx="7924800" cy="54102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</p:spPr>
        <p:txBody>
          <a:bodyPr>
            <a:normAutofit/>
          </a:bodyPr>
          <a:lstStyle/>
          <a:p>
            <a:pPr algn="l"/>
            <a:r>
              <a:rPr lang="en-US" sz="2800" b="1" dirty="0" smtClean="0"/>
              <a:t>WINDOW SURROUNDS &amp; CORNICE</a:t>
            </a:r>
            <a:endParaRPr lang="en-US" sz="2800" b="1" dirty="0"/>
          </a:p>
        </p:txBody>
      </p:sp>
      <p:pic>
        <p:nvPicPr>
          <p:cNvPr id="4098" name="Picture 2" descr="D:\Old HDD\E Drive\AAA GRC PROJECTS\5. KANDVILLE CRICKET ASSOC\IMG-20130828-WA0003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609600" y="1066800"/>
            <a:ext cx="8077199" cy="54864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MCA CLUB HOUSE </a:t>
            </a:r>
            <a:r>
              <a:rPr lang="en-US" b="1" dirty="0" smtClean="0"/>
              <a:t>– MUMBAI</a:t>
            </a:r>
            <a:br>
              <a:rPr lang="en-US" b="1" dirty="0" smtClean="0"/>
            </a:br>
            <a:r>
              <a:rPr lang="en-US" b="1" dirty="0" smtClean="0"/>
              <a:t> THE DOME</a:t>
            </a:r>
            <a:endParaRPr lang="en-US" dirty="0"/>
          </a:p>
        </p:txBody>
      </p:sp>
      <p:pic>
        <p:nvPicPr>
          <p:cNvPr id="5122" name="Picture 2" descr="D:\Old HDD\E Drive\AAA GRC PROJECTS\5. KANDVILLE CRICKET ASSOC\IMG_20130511_172633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779264" y="1600200"/>
            <a:ext cx="3394472" cy="4525963"/>
          </a:xfrm>
          <a:prstGeom prst="rect">
            <a:avLst/>
          </a:prstGeom>
          <a:noFill/>
        </p:spPr>
      </p:pic>
      <p:pic>
        <p:nvPicPr>
          <p:cNvPr id="5123" name="Picture 3" descr="D:\Old HDD\E Drive\AAA GRC PROJECTS\5. KANDVILLE CRICKET ASSOC\IMG_20130429_063327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4970264" y="1600200"/>
            <a:ext cx="3394472" cy="452596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b="1" dirty="0" smtClean="0"/>
              <a:t>THE ARCH WINDOW SURROUND  &amp; THE LOGO</a:t>
            </a:r>
            <a:endParaRPr lang="en-US" sz="2800" b="1" dirty="0"/>
          </a:p>
        </p:txBody>
      </p:sp>
      <p:pic>
        <p:nvPicPr>
          <p:cNvPr id="6146" name="Picture 2" descr="D:\Old HDD\E Drive\AAA GRC PROJECTS\5. KANDVILLE CRICKET ASSOC\IMG_20130429_063034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79264" y="1600200"/>
            <a:ext cx="3394472" cy="4525963"/>
          </a:xfrm>
          <a:prstGeom prst="rect">
            <a:avLst/>
          </a:prstGeom>
          <a:noFill/>
        </p:spPr>
      </p:pic>
      <p:pic>
        <p:nvPicPr>
          <p:cNvPr id="6147" name="Picture 3" descr="D:\Old HDD\E Drive\AAA GRC PROJECTS\5. KANDVILLE CRICKET ASSOC\IMG_20130429_063015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70264" y="1600200"/>
            <a:ext cx="3394472" cy="452596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DOOR SURROUND</a:t>
            </a:r>
            <a:endParaRPr lang="en-US" dirty="0"/>
          </a:p>
        </p:txBody>
      </p:sp>
      <p:pic>
        <p:nvPicPr>
          <p:cNvPr id="7170" name="Picture 2" descr="D:\Old HDD\E Drive\AAA GRC PROJECTS\32. BEED VILLA\20150330_140736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57200" y="1600200"/>
            <a:ext cx="8229600" cy="4724399"/>
          </a:xfrm>
          <a:prstGeom prst="rect">
            <a:avLst/>
          </a:prstGeom>
          <a:noFill/>
        </p:spPr>
      </p:pic>
      <p:pic>
        <p:nvPicPr>
          <p:cNvPr id="4" name="Picture 2" descr="D:\Old HDD\E Drive\AAA GRC PROJECTS\32. BEED VILLA\20150330_140736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9600" y="1752600"/>
            <a:ext cx="8229600" cy="472439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b="1" dirty="0" smtClean="0"/>
              <a:t>CORNERS OF CORNICE</a:t>
            </a:r>
            <a:endParaRPr lang="en-US" b="1" dirty="0"/>
          </a:p>
        </p:txBody>
      </p:sp>
      <p:pic>
        <p:nvPicPr>
          <p:cNvPr id="8194" name="Picture 2" descr="D:\Old HDD\E Drive\AAA GRC PROJECTS\32. BEED VILLA\IMG-20140708-WA008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118711" y="1600200"/>
            <a:ext cx="2715578" cy="4525963"/>
          </a:xfrm>
          <a:prstGeom prst="rect">
            <a:avLst/>
          </a:prstGeom>
          <a:noFill/>
        </p:spPr>
      </p:pic>
      <p:pic>
        <p:nvPicPr>
          <p:cNvPr id="8195" name="Picture 3" descr="D:\Old HDD\E Drive\AAA GRC PROJECTS\32. BEED VILLA\IMG-20140708-WA011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5309711" y="1600200"/>
            <a:ext cx="2715578" cy="452596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62"/>
          </a:xfrm>
        </p:spPr>
        <p:txBody>
          <a:bodyPr/>
          <a:lstStyle/>
          <a:p>
            <a:pPr algn="l"/>
            <a:r>
              <a:rPr lang="en-US" b="1" dirty="0" smtClean="0"/>
              <a:t>VILLA AT BEED </a:t>
            </a:r>
            <a:r>
              <a:rPr lang="en-US" b="1" dirty="0" smtClean="0"/>
              <a:t>– THE CORNICE</a:t>
            </a:r>
            <a:endParaRPr lang="en-US" b="1" dirty="0"/>
          </a:p>
        </p:txBody>
      </p:sp>
      <p:pic>
        <p:nvPicPr>
          <p:cNvPr id="9218" name="Picture 2" descr="D:\Old HDD\E Drive\AAA GRC PROJECTS\32. BEED VILLA\IMG-20150122-WA031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533400" y="1600200"/>
            <a:ext cx="8153400" cy="48768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b="1" dirty="0" smtClean="0"/>
              <a:t>THE WINDOW SURROUND IN GRC</a:t>
            </a:r>
            <a:endParaRPr lang="en-US" sz="3200" b="1" dirty="0"/>
          </a:p>
        </p:txBody>
      </p:sp>
      <p:pic>
        <p:nvPicPr>
          <p:cNvPr id="10242" name="Picture 2" descr="D:\Old HDD\E Drive\AAA GRC PROJECTS\32. BEED VILLA\IMG-20140519-WA030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118711" y="1600200"/>
            <a:ext cx="2715578" cy="4525963"/>
          </a:xfrm>
          <a:prstGeom prst="rect">
            <a:avLst/>
          </a:prstGeom>
          <a:noFill/>
        </p:spPr>
      </p:pic>
      <p:pic>
        <p:nvPicPr>
          <p:cNvPr id="10243" name="Picture 3" descr="D:\Old HDD\E Drive\AAA GRC PROJECTS\32. BEED VILLA\IMG-20140902-WA025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5394573" y="1600200"/>
            <a:ext cx="2545854" cy="452596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THE MOLD – WINDOW SURROUND</a:t>
            </a:r>
            <a:endParaRPr lang="en-US" b="1" dirty="0"/>
          </a:p>
        </p:txBody>
      </p:sp>
      <p:pic>
        <p:nvPicPr>
          <p:cNvPr id="11266" name="Picture 2" descr="D:\Old HDD\E Drive\AAA GRC PROJECTS\32. BEED VILLA\IMG-20140321-WA004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762000" y="1720056"/>
            <a:ext cx="7620000" cy="42862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 smtClean="0"/>
              <a:t>RUBBER MOULD   -   FIBRE MOULD</a:t>
            </a:r>
            <a:endParaRPr lang="en-US" sz="3600" b="1" dirty="0"/>
          </a:p>
        </p:txBody>
      </p:sp>
      <p:pic>
        <p:nvPicPr>
          <p:cNvPr id="13314" name="Picture 2" descr="D:\Old HDD\E Drive\AAA GRC PROJECTS\32. BEED VILLA\IMG-20140606-WA019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203573" y="1600200"/>
            <a:ext cx="2545854" cy="4525963"/>
          </a:xfrm>
          <a:prstGeom prst="rect">
            <a:avLst/>
          </a:prstGeom>
          <a:noFill/>
        </p:spPr>
      </p:pic>
      <p:pic>
        <p:nvPicPr>
          <p:cNvPr id="13315" name="Picture 3" descr="D:\Old HDD\E Drive\AAA GRC PROJECTS\32. BEED VILLA\IMG-20140615-WA008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5394573" y="1600200"/>
            <a:ext cx="2545854" cy="452596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CONTACT DETAILS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IN" b="1" dirty="0" smtClean="0">
                <a:latin typeface="Aparajita" pitchFamily="34" charset="0"/>
                <a:cs typeface="Aparajita" pitchFamily="34" charset="0"/>
              </a:rPr>
              <a:t>GFRC FACADES.</a:t>
            </a:r>
          </a:p>
          <a:p>
            <a:r>
              <a:rPr lang="en-IN" b="1" i="1" dirty="0" smtClean="0">
                <a:latin typeface="Aparajita" pitchFamily="34" charset="0"/>
                <a:cs typeface="Aparajita" pitchFamily="34" charset="0"/>
              </a:rPr>
              <a:t>GFRC / GRC, GRG CEILINGS &amp; PANELS, FRP WORKS, HIGH END DECORATIVE &amp; ARCHITECTURAL WORKS &amp; ACOUSTIC SOLUTIONS  WITH EXPERTISE IN HOME THEATRES</a:t>
            </a:r>
          </a:p>
          <a:p>
            <a:r>
              <a:rPr lang="en-IN" b="1" i="1" dirty="0" smtClean="0">
                <a:latin typeface="Aparajita" pitchFamily="34" charset="0"/>
                <a:cs typeface="Aparajita" pitchFamily="34" charset="0"/>
              </a:rPr>
              <a:t>SRIHARI NILKAR</a:t>
            </a:r>
          </a:p>
          <a:p>
            <a:r>
              <a:rPr lang="en-IN" b="1" i="1" dirty="0" smtClean="0">
                <a:latin typeface="Aparajita" pitchFamily="34" charset="0"/>
                <a:cs typeface="Aparajita" pitchFamily="34" charset="0"/>
              </a:rPr>
              <a:t>MUMBAI</a:t>
            </a:r>
          </a:p>
          <a:p>
            <a:r>
              <a:rPr lang="en-IN" b="1" dirty="0" smtClean="0">
                <a:latin typeface="Aparajita" pitchFamily="34" charset="0"/>
                <a:cs typeface="Aparajita" pitchFamily="34" charset="0"/>
              </a:rPr>
              <a:t>Mobile: 09867569395 </a:t>
            </a:r>
          </a:p>
          <a:p>
            <a:r>
              <a:rPr lang="en-IN" b="1" dirty="0" smtClean="0">
                <a:latin typeface="Aparajita" pitchFamily="34" charset="0"/>
                <a:cs typeface="Aparajita" pitchFamily="34" charset="0"/>
              </a:rPr>
              <a:t>nilkarsrihari@gmail.com</a:t>
            </a:r>
            <a:endParaRPr lang="en-IN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1412</TotalTime>
  <Words>97</Words>
  <Application>Microsoft Office PowerPoint</Application>
  <PresentationFormat>On-screen Show (4:3)</PresentationFormat>
  <Paragraphs>21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8" baseType="lpstr">
      <vt:lpstr>Aparajita</vt:lpstr>
      <vt:lpstr>Arial</vt:lpstr>
      <vt:lpstr>Calibri</vt:lpstr>
      <vt:lpstr>Office Theme</vt:lpstr>
      <vt:lpstr>GFRC  FACADES  CREATING LANDMARKS WITH GRC </vt:lpstr>
      <vt:lpstr>WINDOW SURROUNDS</vt:lpstr>
      <vt:lpstr>VILLA AT PUNE</vt:lpstr>
      <vt:lpstr>MCA CLUB HOUSE - MUMBAI</vt:lpstr>
      <vt:lpstr>WINDOW SURROUNDS &amp; CORNICE</vt:lpstr>
      <vt:lpstr>MCA CLUB HOUSE – MUMBAI  THE DOME</vt:lpstr>
      <vt:lpstr>THE ARCH WINDOW SURROUND  &amp; THE LOGO</vt:lpstr>
      <vt:lpstr>DOOR SURROUND</vt:lpstr>
      <vt:lpstr>CORNERS OF CORNICE</vt:lpstr>
      <vt:lpstr>VILLA AT BEED – THE CORNICE</vt:lpstr>
      <vt:lpstr>THE WINDOW SURROUND IN GRC</vt:lpstr>
      <vt:lpstr>THE MOLD – WINDOW SURROUND</vt:lpstr>
      <vt:lpstr>RUBBER MOULD   -   FIBRE MOULD</vt:lpstr>
      <vt:lpstr>CONTACT DETAILS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GRC INDIA CO</dc:title>
  <dc:creator>Admin</dc:creator>
  <cp:lastModifiedBy>ADMIN</cp:lastModifiedBy>
  <cp:revision>43</cp:revision>
  <dcterms:created xsi:type="dcterms:W3CDTF">2016-06-08T12:01:34Z</dcterms:created>
  <dcterms:modified xsi:type="dcterms:W3CDTF">2020-09-24T03:10:09Z</dcterms:modified>
</cp:coreProperties>
</file>